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03"/>
  </p:normalViewPr>
  <p:slideViewPr>
    <p:cSldViewPr snapToGrid="0" snapToObjects="1" showGuides="1">
      <p:cViewPr>
        <p:scale>
          <a:sx n="80" d="100"/>
          <a:sy n="80" d="100"/>
        </p:scale>
        <p:origin x="360" y="5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3946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25108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2416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62136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5444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197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8221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3632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4728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8102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8089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B6A3E-7214-0A4C-A46E-A56DDDF8BFE7}" type="datetimeFigureOut">
              <a:rPr kumimoji="1" lang="zh-TW" altLang="en-US" smtClean="0"/>
              <a:t>2019/10/16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E1656-DC8F-5540-B6C2-DAD45CF2C8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7079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群組 27"/>
          <p:cNvGrpSpPr/>
          <p:nvPr/>
        </p:nvGrpSpPr>
        <p:grpSpPr>
          <a:xfrm>
            <a:off x="-1004329" y="1745452"/>
            <a:ext cx="14200658" cy="3344484"/>
            <a:chOff x="-1004329" y="1745452"/>
            <a:chExt cx="14200658" cy="3344484"/>
          </a:xfrm>
        </p:grpSpPr>
        <p:grpSp>
          <p:nvGrpSpPr>
            <p:cNvPr id="25" name="群組 24"/>
            <p:cNvGrpSpPr/>
            <p:nvPr/>
          </p:nvGrpSpPr>
          <p:grpSpPr>
            <a:xfrm>
              <a:off x="-1004329" y="1745452"/>
              <a:ext cx="14200658" cy="3344484"/>
              <a:chOff x="-1004329" y="1745452"/>
              <a:chExt cx="14200658" cy="3344484"/>
            </a:xfrm>
          </p:grpSpPr>
          <p:grpSp>
            <p:nvGrpSpPr>
              <p:cNvPr id="23" name="群組 22"/>
              <p:cNvGrpSpPr/>
              <p:nvPr/>
            </p:nvGrpSpPr>
            <p:grpSpPr>
              <a:xfrm>
                <a:off x="-1004329" y="1768064"/>
                <a:ext cx="14200658" cy="3321872"/>
                <a:chOff x="0" y="580373"/>
                <a:chExt cx="14200658" cy="3321872"/>
              </a:xfrm>
            </p:grpSpPr>
            <p:grpSp>
              <p:nvGrpSpPr>
                <p:cNvPr id="22" name="群組 21"/>
                <p:cNvGrpSpPr/>
                <p:nvPr/>
              </p:nvGrpSpPr>
              <p:grpSpPr>
                <a:xfrm>
                  <a:off x="0" y="580373"/>
                  <a:ext cx="8601675" cy="3305830"/>
                  <a:chOff x="0" y="580373"/>
                  <a:chExt cx="8601675" cy="3305830"/>
                </a:xfrm>
              </p:grpSpPr>
              <p:grpSp>
                <p:nvGrpSpPr>
                  <p:cNvPr id="19" name="群組 18"/>
                  <p:cNvGrpSpPr/>
                  <p:nvPr/>
                </p:nvGrpSpPr>
                <p:grpSpPr>
                  <a:xfrm>
                    <a:off x="0" y="580373"/>
                    <a:ext cx="5768540" cy="3305830"/>
                    <a:chOff x="0" y="580373"/>
                    <a:chExt cx="5768540" cy="3305830"/>
                  </a:xfrm>
                </p:grpSpPr>
                <p:grpSp>
                  <p:nvGrpSpPr>
                    <p:cNvPr id="18" name="群組 17"/>
                    <p:cNvGrpSpPr/>
                    <p:nvPr/>
                  </p:nvGrpSpPr>
                  <p:grpSpPr>
                    <a:xfrm>
                      <a:off x="0" y="580373"/>
                      <a:ext cx="2992582" cy="3305830"/>
                      <a:chOff x="0" y="580373"/>
                      <a:chExt cx="2992582" cy="3305830"/>
                    </a:xfrm>
                  </p:grpSpPr>
                  <p:sp>
                    <p:nvSpPr>
                      <p:cNvPr id="16" name="＞形箭號 15"/>
                      <p:cNvSpPr/>
                      <p:nvPr/>
                    </p:nvSpPr>
                    <p:spPr>
                      <a:xfrm>
                        <a:off x="0" y="2930240"/>
                        <a:ext cx="2992582" cy="955963"/>
                      </a:xfrm>
                      <a:prstGeom prst="chevron">
                        <a:avLst/>
                      </a:prstGeom>
                      <a:solidFill>
                        <a:schemeClr val="accent1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TW" alt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grpSp>
                    <p:nvGrpSpPr>
                      <p:cNvPr id="13" name="群組 12"/>
                      <p:cNvGrpSpPr/>
                      <p:nvPr/>
                    </p:nvGrpSpPr>
                    <p:grpSpPr>
                      <a:xfrm>
                        <a:off x="543498" y="580373"/>
                        <a:ext cx="1472339" cy="3146504"/>
                        <a:chOff x="4672152" y="-555700"/>
                        <a:chExt cx="1472339" cy="3146504"/>
                      </a:xfrm>
                    </p:grpSpPr>
                    <p:pic>
                      <p:nvPicPr>
                        <p:cNvPr id="1026" name="Picture 2" descr="liver 3D slicerãçåçæå°çµæ"/>
                        <p:cNvPicPr>
                          <a:picLocks noChangeAspect="1" noChangeArrowheads="1"/>
                        </p:cNvPicPr>
                        <p:nvPr/>
                      </p:nvPicPr>
                      <p:blipFill rotWithShape="1"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21339" t="6364" r="27980"/>
                        <a:stretch/>
                      </p:blipFill>
                      <p:spPr bwMode="auto">
                        <a:xfrm>
                          <a:off x="4672152" y="-555700"/>
                          <a:ext cx="1472339" cy="1471612"/>
                        </a:xfrm>
                        <a:prstGeom prst="roundRect">
                          <a:avLst/>
                        </a:prstGeom>
                        <a:noFill/>
                        <a:ln w="57150">
                          <a:solidFill>
                            <a:schemeClr val="accent1">
                              <a:lumMod val="75000"/>
                            </a:schemeClr>
                          </a:solidFill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sp>
                      <p:nvSpPr>
                        <p:cNvPr id="4" name="圓角矩形 3"/>
                        <p:cNvSpPr/>
                        <p:nvPr/>
                      </p:nvSpPr>
                      <p:spPr>
                        <a:xfrm>
                          <a:off x="4743067" y="1953495"/>
                          <a:ext cx="1330507" cy="637309"/>
                        </a:xfrm>
                        <a:prstGeom prst="roundRect">
                          <a:avLst/>
                        </a:prstGeom>
                        <a:solidFill>
                          <a:schemeClr val="bg1"/>
                        </a:solidFill>
                        <a:ln w="57150">
                          <a:solidFill>
                            <a:schemeClr val="accent1">
                              <a:lumMod val="75000"/>
                            </a:schemeClr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kumimoji="1" lang="en-US" altLang="zh-TW" b="1" dirty="0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orsiva Hebrew" charset="-79"/>
                              <a:ea typeface="Corsiva Hebrew" charset="-79"/>
                              <a:cs typeface="Corsiva Hebrew" charset="-79"/>
                            </a:rPr>
                            <a:t>Raw Data</a:t>
                          </a:r>
                          <a:endParaRPr kumimoji="1" lang="zh-TW" altLang="en-US" b="1" dirty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orsiva Hebrew" charset="-79"/>
                            <a:ea typeface="Corsiva Hebrew" charset="-79"/>
                            <a:cs typeface="Corsiva Hebrew" charset="-79"/>
                          </a:endParaRPr>
                        </a:p>
                      </p:txBody>
                    </p:sp>
                    <p:cxnSp>
                      <p:nvCxnSpPr>
                        <p:cNvPr id="6" name="直線接點 5"/>
                        <p:cNvCxnSpPr>
                          <a:stCxn id="4" idx="0"/>
                          <a:endCxn id="1026" idx="2"/>
                        </p:cNvCxnSpPr>
                        <p:nvPr/>
                      </p:nvCxnSpPr>
                      <p:spPr>
                        <a:xfrm flipV="1">
                          <a:off x="5408321" y="915912"/>
                          <a:ext cx="1" cy="1037583"/>
                        </a:xfrm>
                        <a:prstGeom prst="line">
                          <a:avLst/>
                        </a:prstGeom>
                        <a:ln w="57150">
                          <a:solidFill>
                            <a:schemeClr val="accent1">
                              <a:lumMod val="75000"/>
                            </a:schemeClr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sp>
                  <p:nvSpPr>
                    <p:cNvPr id="20" name="＞形箭號 19"/>
                    <p:cNvSpPr/>
                    <p:nvPr/>
                  </p:nvSpPr>
                  <p:spPr>
                    <a:xfrm>
                      <a:off x="2775958" y="2930240"/>
                      <a:ext cx="2992582" cy="955963"/>
                    </a:xfrm>
                    <a:prstGeom prst="chevron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TW" altLang="en-US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1" name="圓角矩形 20"/>
                    <p:cNvSpPr/>
                    <p:nvPr/>
                  </p:nvSpPr>
                  <p:spPr>
                    <a:xfrm>
                      <a:off x="3390371" y="3089568"/>
                      <a:ext cx="1444865" cy="637309"/>
                    </a:xfrm>
                    <a:prstGeom prst="roundRect">
                      <a:avLst/>
                    </a:prstGeom>
                    <a:solidFill>
                      <a:schemeClr val="bg1"/>
                    </a:solidFill>
                    <a:ln w="57150"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kumimoji="1" lang="en-US" altLang="zh-TW" b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orsiva Hebrew" charset="-79"/>
                          <a:ea typeface="Corsiva Hebrew" charset="-79"/>
                          <a:cs typeface="Corsiva Hebrew" charset="-79"/>
                        </a:rPr>
                        <a:t>Standardize</a:t>
                      </a:r>
                      <a:endParaRPr kumimoji="1" lang="zh-TW" altLang="en-US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orsiva Hebrew" charset="-79"/>
                        <a:ea typeface="Corsiva Hebrew" charset="-79"/>
                        <a:cs typeface="Corsiva Hebrew" charset="-79"/>
                      </a:endParaRPr>
                    </a:p>
                  </p:txBody>
                </p:sp>
                <p:pic>
                  <p:nvPicPr>
                    <p:cNvPr id="1030" name="Picture 6" descr="Standardize iconãçåçæå°çµæ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3986" t="11891" r="12727" b="12728"/>
                    <a:stretch/>
                  </p:blipFill>
                  <p:spPr bwMode="auto">
                    <a:xfrm>
                      <a:off x="3326936" y="580373"/>
                      <a:ext cx="1571734" cy="1471612"/>
                    </a:xfrm>
                    <a:prstGeom prst="roundRect">
                      <a:avLst/>
                    </a:prstGeom>
                    <a:noFill/>
                    <a:ln w="57150">
                      <a:solidFill>
                        <a:schemeClr val="accent1">
                          <a:lumMod val="75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cxnSp>
                  <p:nvCxnSpPr>
                    <p:cNvPr id="24" name="直線接點 23"/>
                    <p:cNvCxnSpPr/>
                    <p:nvPr/>
                  </p:nvCxnSpPr>
                  <p:spPr>
                    <a:xfrm flipV="1">
                      <a:off x="4112803" y="2051985"/>
                      <a:ext cx="1" cy="1037583"/>
                    </a:xfrm>
                    <a:prstGeom prst="line">
                      <a:avLst/>
                    </a:prstGeom>
                    <a:ln w="57150"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6" name="＞形箭號 25"/>
                  <p:cNvSpPr/>
                  <p:nvPr/>
                </p:nvSpPr>
                <p:spPr>
                  <a:xfrm>
                    <a:off x="5609093" y="2930240"/>
                    <a:ext cx="2992582" cy="955963"/>
                  </a:xfrm>
                  <a:prstGeom prst="chevron">
                    <a:avLst/>
                  </a:pr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TW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" name="圓角矩形 26"/>
                  <p:cNvSpPr/>
                  <p:nvPr/>
                </p:nvSpPr>
                <p:spPr>
                  <a:xfrm>
                    <a:off x="6223506" y="3089568"/>
                    <a:ext cx="1444865" cy="637309"/>
                  </a:xfrm>
                  <a:prstGeom prst="roundRect">
                    <a:avLst/>
                  </a:prstGeom>
                  <a:solidFill>
                    <a:schemeClr val="bg1"/>
                  </a:solidFill>
                  <a:ln w="57150"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zh-TW" b="1" dirty="0" err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orsiva Hebrew" charset="-79"/>
                        <a:ea typeface="Corsiva Hebrew" charset="-79"/>
                        <a:cs typeface="Corsiva Hebrew" charset="-79"/>
                      </a:rPr>
                      <a:t>Radiomics</a:t>
                    </a:r>
                    <a:endParaRPr kumimoji="1" lang="zh-TW" altLang="en-US" b="1" dirty="0">
                      <a:solidFill>
                        <a:schemeClr val="accent1">
                          <a:lumMod val="75000"/>
                        </a:schemeClr>
                      </a:solidFill>
                      <a:latin typeface="Corsiva Hebrew" charset="-79"/>
                      <a:ea typeface="Corsiva Hebrew" charset="-79"/>
                      <a:cs typeface="Corsiva Hebrew" charset="-79"/>
                    </a:endParaRPr>
                  </a:p>
                </p:txBody>
              </p:sp>
              <p:pic>
                <p:nvPicPr>
                  <p:cNvPr id="1032" name="Picture 8" descr="Radiomicsãçåçæå°çµæ"/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6261034" y="580373"/>
                    <a:ext cx="1369807" cy="1467744"/>
                  </a:xfrm>
                  <a:prstGeom prst="roundRect">
                    <a:avLst/>
                  </a:prstGeom>
                  <a:noFill/>
                  <a:ln w="57150">
                    <a:solidFill>
                      <a:schemeClr val="accent1">
                        <a:lumMod val="75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cxnSp>
                <p:nvCxnSpPr>
                  <p:cNvPr id="29" name="直線接點 28"/>
                  <p:cNvCxnSpPr/>
                  <p:nvPr/>
                </p:nvCxnSpPr>
                <p:spPr>
                  <a:xfrm flipV="1">
                    <a:off x="6945936" y="2048117"/>
                    <a:ext cx="1" cy="1037583"/>
                  </a:xfrm>
                  <a:prstGeom prst="line">
                    <a:avLst/>
                  </a:prstGeom>
                  <a:ln w="57150"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1" name="＞形箭號 30"/>
                <p:cNvSpPr/>
                <p:nvPr/>
              </p:nvSpPr>
              <p:spPr>
                <a:xfrm>
                  <a:off x="8407026" y="2946282"/>
                  <a:ext cx="2992582" cy="955963"/>
                </a:xfrm>
                <a:prstGeom prst="chevron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TW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圓角矩形 31"/>
                <p:cNvSpPr/>
                <p:nvPr/>
              </p:nvSpPr>
              <p:spPr>
                <a:xfrm>
                  <a:off x="9021439" y="3105610"/>
                  <a:ext cx="1444865" cy="637309"/>
                </a:xfrm>
                <a:prstGeom prst="roundRect">
                  <a:avLst/>
                </a:prstGeom>
                <a:solidFill>
                  <a:schemeClr val="bg1"/>
                </a:solidFill>
                <a:ln w="571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TW" b="1" dirty="0" smtClean="0">
                      <a:solidFill>
                        <a:schemeClr val="accent1">
                          <a:lumMod val="75000"/>
                        </a:schemeClr>
                      </a:solidFill>
                      <a:latin typeface="Corsiva Hebrew" charset="-79"/>
                      <a:ea typeface="Corsiva Hebrew" charset="-79"/>
                      <a:cs typeface="Corsiva Hebrew" charset="-79"/>
                    </a:rPr>
                    <a:t>ICC</a:t>
                  </a:r>
                  <a:endParaRPr kumimoji="1" lang="zh-TW" altLang="en-US" b="1" dirty="0">
                    <a:solidFill>
                      <a:schemeClr val="accent1">
                        <a:lumMod val="75000"/>
                      </a:schemeClr>
                    </a:solidFill>
                    <a:latin typeface="Corsiva Hebrew" charset="-79"/>
                    <a:ea typeface="Corsiva Hebrew" charset="-79"/>
                    <a:cs typeface="Corsiva Hebrew" charset="-79"/>
                  </a:endParaRPr>
                </a:p>
              </p:txBody>
            </p:sp>
            <p:cxnSp>
              <p:nvCxnSpPr>
                <p:cNvPr id="33" name="直線接點 32"/>
                <p:cNvCxnSpPr/>
                <p:nvPr/>
              </p:nvCxnSpPr>
              <p:spPr>
                <a:xfrm flipV="1">
                  <a:off x="9743869" y="2064159"/>
                  <a:ext cx="1" cy="1037583"/>
                </a:xfrm>
                <a:prstGeom prst="line">
                  <a:avLst/>
                </a:prstGeom>
                <a:ln w="571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" name="＞形箭號 33"/>
                <p:cNvSpPr/>
                <p:nvPr/>
              </p:nvSpPr>
              <p:spPr>
                <a:xfrm>
                  <a:off x="11208076" y="2934976"/>
                  <a:ext cx="2992582" cy="955963"/>
                </a:xfrm>
                <a:prstGeom prst="chevron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TW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圓角矩形 34"/>
                <p:cNvSpPr/>
                <p:nvPr/>
              </p:nvSpPr>
              <p:spPr>
                <a:xfrm>
                  <a:off x="11822489" y="3094304"/>
                  <a:ext cx="1604753" cy="637309"/>
                </a:xfrm>
                <a:prstGeom prst="roundRect">
                  <a:avLst/>
                </a:prstGeom>
                <a:solidFill>
                  <a:schemeClr val="bg1"/>
                </a:solidFill>
                <a:ln w="571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TW" b="1" smtClean="0">
                      <a:solidFill>
                        <a:schemeClr val="accent1">
                          <a:lumMod val="75000"/>
                        </a:schemeClr>
                      </a:solidFill>
                      <a:latin typeface="Corsiva Hebrew" charset="-79"/>
                      <a:ea typeface="Corsiva Hebrew" charset="-79"/>
                      <a:cs typeface="Corsiva Hebrew" charset="-79"/>
                    </a:rPr>
                    <a:t>Classification</a:t>
                  </a:r>
                  <a:endParaRPr kumimoji="1" lang="zh-TW" altLang="en-US" b="1" dirty="0">
                    <a:solidFill>
                      <a:schemeClr val="accent1">
                        <a:lumMod val="75000"/>
                      </a:schemeClr>
                    </a:solidFill>
                    <a:latin typeface="Corsiva Hebrew" charset="-79"/>
                    <a:ea typeface="Corsiva Hebrew" charset="-79"/>
                    <a:cs typeface="Corsiva Hebrew" charset="-79"/>
                  </a:endParaRPr>
                </a:p>
              </p:txBody>
            </p:sp>
            <p:cxnSp>
              <p:nvCxnSpPr>
                <p:cNvPr id="36" name="直線接點 35"/>
                <p:cNvCxnSpPr/>
                <p:nvPr/>
              </p:nvCxnSpPr>
              <p:spPr>
                <a:xfrm flipV="1">
                  <a:off x="12544919" y="2052853"/>
                  <a:ext cx="1" cy="1037583"/>
                </a:xfrm>
                <a:prstGeom prst="line">
                  <a:avLst/>
                </a:prstGeom>
                <a:ln w="57150"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34" name="Picture 10" descr="Classification iconãçåçæå°çµæ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98697" y="1745452"/>
                <a:ext cx="1483786" cy="1483786"/>
              </a:xfrm>
              <a:prstGeom prst="roundRect">
                <a:avLst/>
              </a:prstGeom>
              <a:solidFill>
                <a:schemeClr val="bg1"/>
              </a:solidFill>
              <a:ln w="57150">
                <a:solidFill>
                  <a:schemeClr val="accent1">
                    <a:lumMod val="75000"/>
                  </a:schemeClr>
                </a:solidFill>
              </a:ln>
            </p:spPr>
          </p:pic>
        </p:grpSp>
        <p:pic>
          <p:nvPicPr>
            <p:cNvPr id="1036" name="Picture 12" descr="Statistics iconãçåçæå°çµæ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15"/>
            <a:stretch/>
          </p:blipFill>
          <p:spPr bwMode="auto">
            <a:xfrm>
              <a:off x="7966484" y="1745452"/>
              <a:ext cx="1546111" cy="1474250"/>
            </a:xfrm>
            <a:prstGeom prst="roundRect">
              <a:avLst/>
            </a:prstGeom>
            <a:noFill/>
            <a:ln w="57150">
              <a:solidFill>
                <a:schemeClr val="accent1">
                  <a:lumMod val="7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79376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6</Words>
  <Application>Microsoft Macintosh PowerPoint</Application>
  <PresentationFormat>寬螢幕</PresentationFormat>
  <Paragraphs>5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7" baseType="lpstr">
      <vt:lpstr>Calibri</vt:lpstr>
      <vt:lpstr>Calibri Light</vt:lpstr>
      <vt:lpstr>Corsiva Hebrew</vt:lpstr>
      <vt:lpstr>新細明體</vt:lpstr>
      <vt:lpstr>Arial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李 岳洲</dc:creator>
  <cp:lastModifiedBy>李 岳洲</cp:lastModifiedBy>
  <cp:revision>6</cp:revision>
  <dcterms:created xsi:type="dcterms:W3CDTF">2019-10-16T08:00:01Z</dcterms:created>
  <dcterms:modified xsi:type="dcterms:W3CDTF">2019-10-16T08:52:12Z</dcterms:modified>
</cp:coreProperties>
</file>

<file path=docProps/thumbnail.jpeg>
</file>